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9" r:id="rId4"/>
    <p:sldId id="259" r:id="rId5"/>
    <p:sldId id="270" r:id="rId6"/>
    <p:sldId id="271" r:id="rId7"/>
    <p:sldId id="262" r:id="rId8"/>
    <p:sldId id="263" r:id="rId9"/>
    <p:sldId id="264" r:id="rId10"/>
    <p:sldId id="272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8355" autoAdjust="0"/>
    <p:restoredTop sz="79066" autoAdjust="0"/>
  </p:normalViewPr>
  <p:slideViewPr>
    <p:cSldViewPr snapToGrid="0" snapToObjects="1">
      <p:cViewPr varScale="1">
        <p:scale>
          <a:sx n="81" d="100"/>
          <a:sy n="81" d="100"/>
        </p:scale>
        <p:origin x="-5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2ACC8-BE31-7844-B99F-FFB2E0115796}" type="datetimeFigureOut">
              <a:rPr lang="en-US" smtClean="0"/>
              <a:pPr/>
              <a:t>2/4/12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0DFFE-A9AA-6045-8652-3B552FB1EA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4727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r>
              <a:rPr lang="en-US" baseline="0" dirty="0" smtClean="0"/>
              <a:t> is so broad and there are so many ways to look at this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Focusing in on graphic design basics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Hard to narrow down 4 years of study to 20 minutes so I’m going to talk about getting starting, go-to resources thinking like a designer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0DFFE-A9AA-6045-8652-3B552FB1EA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0399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know it when I see it</a:t>
            </a:r>
          </a:p>
          <a:p>
            <a:endParaRPr lang="en-US" dirty="0" smtClean="0"/>
          </a:p>
          <a:p>
            <a:r>
              <a:rPr lang="en-US" dirty="0" smtClean="0"/>
              <a:t>Typography,</a:t>
            </a:r>
            <a:r>
              <a:rPr lang="en-US" baseline="0" dirty="0" smtClean="0"/>
              <a:t> composition, alignment, color, etc.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 your homework- look at “competitors” or similar businesses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Look and study designs you love and designs you hate- figure out what makes you react to them so strongly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0DFFE-A9AA-6045-8652-3B552FB1EA2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</a:t>
            </a:r>
            <a:r>
              <a:rPr lang="en-US" baseline="0" dirty="0" smtClean="0"/>
              <a:t> is a method to communicate with others? Are we shouting? Rude? Or are we polite and inviting?</a:t>
            </a:r>
          </a:p>
          <a:p>
            <a:r>
              <a:rPr lang="en-US" baseline="0" dirty="0" smtClean="0"/>
              <a:t>Opportunity</a:t>
            </a:r>
          </a:p>
          <a:p>
            <a:r>
              <a:rPr lang="en-US" baseline="0" dirty="0" smtClean="0"/>
              <a:t>Give an experience</a:t>
            </a:r>
          </a:p>
          <a:p>
            <a:r>
              <a:rPr lang="en-US" baseline="0" dirty="0" smtClean="0"/>
              <a:t>Or keep it simple and stick to concise</a:t>
            </a:r>
          </a:p>
          <a:p>
            <a:r>
              <a:rPr lang="en-US" baseline="0" dirty="0" smtClean="0"/>
              <a:t>Choice is ours</a:t>
            </a:r>
          </a:p>
          <a:p>
            <a:r>
              <a:rPr lang="en-US" baseline="0" dirty="0" smtClean="0"/>
              <a:t>Art more than a science though there are principles, elements, and rules…but some rules are made to be broken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0DFFE-A9AA-6045-8652-3B552FB1EA2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Scrap all of this. Think about the message? What do you want to say and how can you attempt to convince your users to</a:t>
            </a:r>
            <a:r>
              <a:rPr lang="en-US" baseline="0" dirty="0" smtClean="0"/>
              <a:t> believe you?</a:t>
            </a:r>
          </a:p>
          <a:p>
            <a:endParaRPr lang="en-US" baseline="0" dirty="0" smtClean="0"/>
          </a:p>
          <a:p>
            <a:r>
              <a:rPr lang="en-US" baseline="0" dirty="0" smtClean="0"/>
              <a:t>Are you earning credibility? Trust? What kind of atmosphere are you creating?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0DFFE-A9AA-6045-8652-3B552FB1EA2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3479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 bones- maybe even has a bit of marketing/selling an image</a:t>
            </a:r>
          </a:p>
          <a:p>
            <a:endParaRPr lang="en-US" dirty="0" smtClean="0"/>
          </a:p>
          <a:p>
            <a:r>
              <a:rPr lang="en-US" dirty="0" smtClean="0"/>
              <a:t>Design is about restraint. </a:t>
            </a:r>
          </a:p>
          <a:p>
            <a:endParaRPr lang="en-US" dirty="0" smtClean="0"/>
          </a:p>
          <a:p>
            <a:r>
              <a:rPr lang="en-US" dirty="0" smtClean="0"/>
              <a:t>It’s what you stop yourself from doing that matters.</a:t>
            </a:r>
            <a:r>
              <a:rPr lang="en-US" baseline="0" dirty="0" smtClean="0"/>
              <a:t> We all have a cool typeface we want to use or a really neat picture but sometimes- you just </a:t>
            </a:r>
            <a:r>
              <a:rPr lang="en-US" baseline="0" dirty="0" err="1" smtClean="0"/>
              <a:t>gotta</a:t>
            </a:r>
            <a:r>
              <a:rPr lang="en-US" baseline="0" dirty="0" smtClean="0"/>
              <a:t> save that for another day and stick to basic. Remember your message- put yourself in your users shoes.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0DFFE-A9AA-6045-8652-3B552FB1EA2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Cogdogblog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rebuchet MS"/>
                <a:cs typeface="Trebuchet MS"/>
              </a:rPr>
              <a:t>color. composition. typography.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0DFFE-A9AA-6045-8652-3B552FB1EA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33345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 a website</a:t>
            </a:r>
          </a:p>
          <a:p>
            <a:endParaRPr lang="en-US" dirty="0" smtClean="0"/>
          </a:p>
          <a:p>
            <a:r>
              <a:rPr lang="en-US" dirty="0" smtClean="0"/>
              <a:t>Eye doesn’t really know where to go</a:t>
            </a:r>
          </a:p>
          <a:p>
            <a:r>
              <a:rPr lang="en-US" dirty="0" smtClean="0"/>
              <a:t>Color</a:t>
            </a:r>
            <a:r>
              <a:rPr lang="en-US" baseline="0" dirty="0" smtClean="0"/>
              <a:t> uninteresting </a:t>
            </a:r>
          </a:p>
          <a:p>
            <a:r>
              <a:rPr lang="en-US" baseline="0" dirty="0" smtClean="0"/>
              <a:t>Terrible typography – don’t use red letters until you know how to use red letters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0DFFE-A9AA-6045-8652-3B552FB1EA2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70871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0DFFE-A9AA-6045-8652-3B552FB1EA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15021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4BC8-ED45-534D-956F-977C1A284474}" type="datetimeFigureOut">
              <a:rPr lang="en-US" smtClean="0"/>
              <a:pPr/>
              <a:t>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67B2-AA5F-C94D-94BC-DEB84ED3B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4BC8-ED45-534D-956F-977C1A284474}" type="datetimeFigureOut">
              <a:rPr lang="en-US" smtClean="0"/>
              <a:pPr/>
              <a:t>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67B2-AA5F-C94D-94BC-DEB84ED3B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4BC8-ED45-534D-956F-977C1A284474}" type="datetimeFigureOut">
              <a:rPr lang="en-US" smtClean="0"/>
              <a:pPr/>
              <a:t>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67B2-AA5F-C94D-94BC-DEB84ED3B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4BC8-ED45-534D-956F-977C1A284474}" type="datetimeFigureOut">
              <a:rPr lang="en-US" smtClean="0"/>
              <a:pPr/>
              <a:t>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67B2-AA5F-C94D-94BC-DEB84ED3B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4BC8-ED45-534D-956F-977C1A284474}" type="datetimeFigureOut">
              <a:rPr lang="en-US" smtClean="0"/>
              <a:pPr/>
              <a:t>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67B2-AA5F-C94D-94BC-DEB84ED3B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4BC8-ED45-534D-956F-977C1A284474}" type="datetimeFigureOut">
              <a:rPr lang="en-US" smtClean="0"/>
              <a:pPr/>
              <a:t>2/4/12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67B2-AA5F-C94D-94BC-DEB84ED3B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4BC8-ED45-534D-956F-977C1A284474}" type="datetimeFigureOut">
              <a:rPr lang="en-US" smtClean="0"/>
              <a:pPr/>
              <a:t>2/4/12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67B2-AA5F-C94D-94BC-DEB84ED3B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4BC8-ED45-534D-956F-977C1A284474}" type="datetimeFigureOut">
              <a:rPr lang="en-US" smtClean="0"/>
              <a:pPr/>
              <a:t>2/4/12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67B2-AA5F-C94D-94BC-DEB84ED3B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4BC8-ED45-534D-956F-977C1A284474}" type="datetimeFigureOut">
              <a:rPr lang="en-US" smtClean="0"/>
              <a:pPr/>
              <a:t>2/4/12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67B2-AA5F-C94D-94BC-DEB84ED3B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4BC8-ED45-534D-956F-977C1A284474}" type="datetimeFigureOut">
              <a:rPr lang="en-US" smtClean="0"/>
              <a:pPr/>
              <a:t>2/4/12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67B2-AA5F-C94D-94BC-DEB84ED3B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4BC8-ED45-534D-956F-977C1A284474}" type="datetimeFigureOut">
              <a:rPr lang="en-US" smtClean="0"/>
              <a:pPr/>
              <a:t>2/4/12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67B2-AA5F-C94D-94BC-DEB84ED3B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64BC8-ED45-534D-956F-977C1A284474}" type="datetimeFigureOut">
              <a:rPr lang="en-US" smtClean="0"/>
              <a:pPr/>
              <a:t>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B67B2-AA5F-C94D-94BC-DEB84ED3B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lkurt@unr.edu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lisakurt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001" y="-211450"/>
            <a:ext cx="7772400" cy="1470025"/>
          </a:xfrm>
        </p:spPr>
        <p:txBody>
          <a:bodyPr/>
          <a:lstStyle/>
          <a:p>
            <a:pPr algn="l"/>
            <a:r>
              <a:rPr lang="en-US" dirty="0" smtClean="0">
                <a:latin typeface="Trebuchet MS"/>
                <a:cs typeface="Trebuchet MS"/>
              </a:rPr>
              <a:t>Design for Developers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873" y="5170226"/>
            <a:ext cx="320295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Lisa Kurt</a:t>
            </a:r>
          </a:p>
          <a:p>
            <a:r>
              <a:rPr lang="en-US" dirty="0" smtClean="0"/>
              <a:t>Emerging Technologies Librarian</a:t>
            </a:r>
          </a:p>
          <a:p>
            <a:r>
              <a:rPr lang="en-US" dirty="0" smtClean="0"/>
              <a:t>University of Nevada, Reno</a:t>
            </a:r>
          </a:p>
          <a:p>
            <a:r>
              <a:rPr lang="en-US" dirty="0" smtClean="0"/>
              <a:t>February 2012</a:t>
            </a:r>
          </a:p>
        </p:txBody>
      </p:sp>
      <p:pic>
        <p:nvPicPr>
          <p:cNvPr id="3" name="Picture 2" descr="pla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834042" y="2187587"/>
            <a:ext cx="5579708" cy="2873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48" y="-245143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Trebuchet MS"/>
                <a:cs typeface="Trebuchet MS"/>
              </a:rPr>
              <a:t>Have fun too!</a:t>
            </a:r>
            <a:endParaRPr lang="en-US" sz="3600" dirty="0"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11" y="936412"/>
            <a:ext cx="8374939" cy="558113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5590" y="46504"/>
            <a:ext cx="7772400" cy="226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latin typeface="Trebuchet MS"/>
                <a:ea typeface="+mj-ea"/>
                <a:cs typeface="Trebuchet MS"/>
              </a:rPr>
              <a:t>r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emember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/>
            </a:r>
            <a:b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</a:b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color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900" dirty="0" smtClean="0">
                <a:latin typeface="Trebuchet MS"/>
                <a:ea typeface="+mj-ea"/>
                <a:cs typeface="Trebuchet MS"/>
              </a:rPr>
              <a:t>c</a:t>
            </a:r>
            <a:r>
              <a:rPr kumimoji="0" lang="en-US" sz="3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omposition</a:t>
            </a:r>
            <a:endParaRPr kumimoji="0" lang="en-US" sz="3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typography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9180" y="485008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srgbClr val="7F7F7F"/>
                </a:solidFill>
                <a:latin typeface="Trebuchet MS"/>
                <a:ea typeface="+mj-ea"/>
                <a:cs typeface="Trebuchet MS"/>
              </a:rPr>
              <a:t>s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implicity.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924" y="856191"/>
            <a:ext cx="3191044" cy="478656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597" y="275987"/>
            <a:ext cx="7772400" cy="1470025"/>
          </a:xfrm>
        </p:spPr>
        <p:txBody>
          <a:bodyPr/>
          <a:lstStyle/>
          <a:p>
            <a:pPr algn="l"/>
            <a:r>
              <a:rPr lang="en-US" dirty="0" smtClean="0">
                <a:latin typeface="Trebuchet MS"/>
                <a:cs typeface="Trebuchet MS"/>
              </a:rPr>
              <a:t>Thank you!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0597" y="2526365"/>
            <a:ext cx="42090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Lisa Kurt</a:t>
            </a:r>
          </a:p>
          <a:p>
            <a:r>
              <a:rPr lang="en-US" sz="2400" dirty="0" smtClean="0"/>
              <a:t>Emerging Technologies Librarian</a:t>
            </a:r>
          </a:p>
          <a:p>
            <a:r>
              <a:rPr lang="en-US" sz="2400" dirty="0" smtClean="0">
                <a:hlinkClick r:id="rId2"/>
              </a:rPr>
              <a:t>www.lisakurt.com</a:t>
            </a:r>
            <a:endParaRPr lang="en-US" sz="2400" dirty="0" smtClean="0"/>
          </a:p>
          <a:p>
            <a:r>
              <a:rPr lang="en-US" sz="2400" dirty="0" smtClean="0"/>
              <a:t>Twitter: @lisapisa77</a:t>
            </a:r>
          </a:p>
          <a:p>
            <a:r>
              <a:rPr lang="en-US" sz="2400" dirty="0" smtClean="0">
                <a:hlinkClick r:id="rId3"/>
              </a:rPr>
              <a:t>lkurt@unr.edu</a:t>
            </a:r>
            <a:r>
              <a:rPr lang="en-US" sz="2400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114" y="-15484"/>
            <a:ext cx="2938883" cy="689429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683" y="-26048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Trebuchet MS"/>
                <a:cs typeface="Trebuchet MS"/>
              </a:rPr>
              <a:t>What is Design?</a:t>
            </a:r>
            <a:endParaRPr lang="en-US" sz="4000" dirty="0">
              <a:latin typeface="Trebuchet MS"/>
              <a:cs typeface="Trebuchet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07" y="942985"/>
            <a:ext cx="8727203" cy="508856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49739" y="6195989"/>
            <a:ext cx="8206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mantra: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2400" dirty="0" smtClean="0">
                <a:latin typeface="Trebuchet MS"/>
                <a:cs typeface="Trebuchet MS"/>
              </a:rPr>
              <a:t>color</a:t>
            </a:r>
            <a:r>
              <a:rPr lang="en-US" sz="2400" dirty="0" smtClean="0">
                <a:latin typeface="Trebuchet MS"/>
                <a:cs typeface="Trebuchet MS"/>
              </a:rPr>
              <a:t>. composition. typography.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184" y="-15791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Trebuchet MS"/>
                <a:cs typeface="Trebuchet MS"/>
              </a:rPr>
              <a:t>Why do we care?</a:t>
            </a:r>
            <a:endParaRPr lang="en-US" sz="3600" dirty="0"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822" y="2604244"/>
            <a:ext cx="4850371" cy="3087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09" y="1458692"/>
            <a:ext cx="3675252" cy="472637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9150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096" y="-262791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Trebuchet MS"/>
                <a:cs typeface="Trebuchet MS"/>
              </a:rPr>
              <a:t>Step 1</a:t>
            </a:r>
            <a:endParaRPr lang="en-US" sz="3600" dirty="0">
              <a:latin typeface="Trebuchet MS"/>
              <a:cs typeface="Trebuchet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483" y="283346"/>
            <a:ext cx="428625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4797" y="5979915"/>
            <a:ext cx="3475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courtesy of Amy Buckland aka </a:t>
            </a:r>
            <a:r>
              <a:rPr lang="en-US" sz="1400" dirty="0" err="1" smtClean="0"/>
              <a:t>jambina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58" y="-245029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Trebuchet MS"/>
                <a:cs typeface="Trebuchet MS"/>
              </a:rPr>
              <a:t>Step 2</a:t>
            </a:r>
            <a:endParaRPr lang="en-US" sz="3600" dirty="0">
              <a:latin typeface="Trebuchet MS"/>
              <a:cs typeface="Trebuchet MS"/>
            </a:endParaRPr>
          </a:p>
        </p:txBody>
      </p:sp>
      <p:pic>
        <p:nvPicPr>
          <p:cNvPr id="5" name="Picture 4" descr="redesign2_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107743" y="0"/>
            <a:ext cx="530125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8601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739" y="-262791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Trebuchet MS"/>
                <a:cs typeface="Trebuchet MS"/>
              </a:rPr>
              <a:t>Step 3</a:t>
            </a:r>
            <a:endParaRPr lang="en-US" sz="3600" dirty="0"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362" y="0"/>
            <a:ext cx="529246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562" y="6627168"/>
            <a:ext cx="159530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Garamond"/>
                <a:cs typeface="Garamond"/>
              </a:rPr>
              <a:t>Photo by </a:t>
            </a:r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  <a:latin typeface="Garamond"/>
                <a:cs typeface="Garamond"/>
              </a:rPr>
              <a:t>Cogdogblog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Garamond"/>
                <a:cs typeface="Garamond"/>
              </a:rPr>
              <a:t> on </a:t>
            </a:r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  <a:latin typeface="Garamond"/>
                <a:cs typeface="Garamond"/>
              </a:rPr>
              <a:t>flickr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8601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048" y="-259407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Trebuchet MS"/>
                <a:cs typeface="Trebuchet MS"/>
              </a:rPr>
              <a:t>What about more complex designs?</a:t>
            </a:r>
            <a:endParaRPr lang="en-US" sz="3600" dirty="0"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97" y="891869"/>
            <a:ext cx="8180131" cy="5736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841" y="-264105"/>
            <a:ext cx="1966538" cy="1470025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Trebuchet MS"/>
                <a:cs typeface="Trebuchet MS"/>
              </a:rPr>
              <a:t>Step 1</a:t>
            </a:r>
            <a:endParaRPr lang="en-US" sz="3600" dirty="0">
              <a:latin typeface="Trebuchet MS"/>
              <a:cs typeface="Trebuchet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17" y="1047635"/>
            <a:ext cx="8309777" cy="5810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81" y="-329920"/>
            <a:ext cx="2082744" cy="1470025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Trebuchet MS"/>
                <a:cs typeface="Trebuchet MS"/>
              </a:rPr>
              <a:t>Step 2</a:t>
            </a:r>
            <a:endParaRPr lang="en-US" sz="3600" dirty="0"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91" y="871651"/>
            <a:ext cx="8494985" cy="5854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403</Words>
  <Application>Microsoft Macintosh PowerPoint</Application>
  <PresentationFormat>On-screen Show (4:3)</PresentationFormat>
  <Paragraphs>70</Paragraphs>
  <Slides>12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Design for Developers</vt:lpstr>
      <vt:lpstr>What is Design?</vt:lpstr>
      <vt:lpstr>Why do we care?</vt:lpstr>
      <vt:lpstr>Step 1</vt:lpstr>
      <vt:lpstr>Step 2</vt:lpstr>
      <vt:lpstr>Step 3</vt:lpstr>
      <vt:lpstr>What about more complex designs?</vt:lpstr>
      <vt:lpstr>Step 1</vt:lpstr>
      <vt:lpstr>Step 2</vt:lpstr>
      <vt:lpstr>Have fun too!</vt:lpstr>
      <vt:lpstr>Slide 11</vt:lpstr>
      <vt:lpstr>Thank you!</vt:lpstr>
    </vt:vector>
  </TitlesOfParts>
  <Company>UNR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for Developers</dc:title>
  <dc:creator>Lisa Kurt</dc:creator>
  <cp:lastModifiedBy>Lisa Kurt</cp:lastModifiedBy>
  <cp:revision>32</cp:revision>
  <dcterms:created xsi:type="dcterms:W3CDTF">2012-02-05T07:03:04Z</dcterms:created>
  <dcterms:modified xsi:type="dcterms:W3CDTF">2012-02-05T07:13:25Z</dcterms:modified>
</cp:coreProperties>
</file>